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00" d="100"/>
          <a:sy n="100" d="100"/>
        </p:scale>
        <p:origin x="-1944" y="-31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8600"/>
            <a:ext cx="7772400" cy="4571999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8800" spc="-80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800600"/>
            <a:ext cx="6858000" cy="914400"/>
          </a:xfrm>
        </p:spPr>
        <p:txBody>
          <a:bodyPr/>
          <a:lstStyle>
            <a:lvl1pPr marL="0" indent="0" algn="l">
              <a:buNone/>
              <a:defRPr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dirty="0" smtClean="0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77483E-43B1-4B87-BE64-D17D9950838C}" type="datetimeFigureOut">
              <a:rPr lang="pt-BR" smtClean="0"/>
              <a:t>16/04/2024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A42FEA3-AED3-4A78-A9DB-F3C598FAC026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77483E-43B1-4B87-BE64-D17D9950838C}" type="datetimeFigureOut">
              <a:rPr lang="pt-BR" smtClean="0"/>
              <a:t>16/04/2024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42FEA3-AED3-4A78-A9DB-F3C598FAC026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77483E-43B1-4B87-BE64-D17D9950838C}" type="datetimeFigureOut">
              <a:rPr lang="pt-BR" smtClean="0"/>
              <a:t>16/04/2024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42FEA3-AED3-4A78-A9DB-F3C598FAC026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77483E-43B1-4B87-BE64-D17D9950838C}" type="datetimeFigureOut">
              <a:rPr lang="pt-BR" smtClean="0"/>
              <a:t>16/04/2024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42FEA3-AED3-4A78-A9DB-F3C598FAC026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47800"/>
            <a:ext cx="7772400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28601"/>
            <a:ext cx="7772400" cy="10668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77483E-43B1-4B87-BE64-D17D9950838C}" type="datetimeFigureOut">
              <a:rPr lang="pt-BR" smtClean="0"/>
              <a:t>16/04/2024</a:t>
            </a:fld>
            <a:endParaRPr lang="pt-BR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A42FEA3-AED3-4A78-A9DB-F3C598FAC026}" type="slidenum">
              <a:rPr lang="pt-BR" smtClean="0"/>
              <a:t>‹nº›</a:t>
            </a:fld>
            <a:endParaRPr lang="pt-BR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pt-B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3068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016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77483E-43B1-4B87-BE64-D17D9950838C}" type="datetimeFigureOut">
              <a:rPr lang="pt-BR" smtClean="0"/>
              <a:t>16/04/2024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42FEA3-AED3-4A78-A9DB-F3C598FAC026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7632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7632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3208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pt-BR" smtClean="0"/>
              <a:t>Clique para editar o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3208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77483E-43B1-4B87-BE64-D17D9950838C}" type="datetimeFigureOut">
              <a:rPr lang="pt-BR" smtClean="0"/>
              <a:t>16/04/2024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42FEA3-AED3-4A78-A9DB-F3C598FAC026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77483E-43B1-4B87-BE64-D17D9950838C}" type="datetimeFigureOut">
              <a:rPr lang="pt-BR" smtClean="0"/>
              <a:t>16/04/2024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42FEA3-AED3-4A78-A9DB-F3C598FAC026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77483E-43B1-4B87-BE64-D17D9950838C}" type="datetimeFigureOut">
              <a:rPr lang="pt-BR" smtClean="0"/>
              <a:t>16/04/2024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42FEA3-AED3-4A78-A9DB-F3C598FAC026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77483E-43B1-4B87-BE64-D17D9950838C}" type="datetimeFigureOut">
              <a:rPr lang="pt-BR" smtClean="0"/>
              <a:t>16/04/2024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42FEA3-AED3-4A78-A9DB-F3C598FAC026}" type="slidenum">
              <a:rPr lang="pt-BR" smtClean="0"/>
              <a:t>‹nº›</a:t>
            </a:fld>
            <a:endParaRPr lang="pt-BR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9000877" cy="484632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 smtClean="0"/>
              <a:t>Clique no ícone para adicionar uma imagem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715000"/>
            <a:ext cx="8153400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77483E-43B1-4B87-BE64-D17D9950838C}" type="datetimeFigureOut">
              <a:rPr lang="pt-BR" smtClean="0"/>
              <a:t>16/04/2024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A42FEA3-AED3-4A78-A9DB-F3C598FAC026}" type="slidenum">
              <a:rPr lang="pt-BR" smtClean="0"/>
              <a:t>‹nº›</a:t>
            </a:fld>
            <a:endParaRPr lang="pt-BR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4953000"/>
            <a:ext cx="8153400" cy="762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57912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7620000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4577483E-43B1-4B87-BE64-D17D9950838C}" type="datetimeFigureOut">
              <a:rPr lang="pt-BR" smtClean="0"/>
              <a:t>16/04/2024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 b="1">
                <a:solidFill>
                  <a:schemeClr val="tx2"/>
                </a:solidFill>
              </a:defRPr>
            </a:lvl1pPr>
          </a:lstStyle>
          <a:p>
            <a:fld id="{EA42FEA3-AED3-4A78-A9DB-F3C598FAC026}" type="slidenum">
              <a:rPr lang="pt-BR" smtClean="0"/>
              <a:t>‹nº›</a:t>
            </a:fld>
            <a:endParaRPr lang="pt-BR"/>
          </a:p>
        </p:txBody>
      </p:sp>
      <p:sp>
        <p:nvSpPr>
          <p:cNvPr id="7" name="Rectangle 6"/>
          <p:cNvSpPr/>
          <p:nvPr/>
        </p:nvSpPr>
        <p:spPr>
          <a:xfrm>
            <a:off x="9001124" y="0"/>
            <a:ext cx="142876" cy="1371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001124" y="1371600"/>
            <a:ext cx="142876" cy="5486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3600" kern="1200" cap="all" spc="-6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 smtClean="0"/>
              <a:t>TÊNIS DE BASQUETE</a:t>
            </a:r>
            <a:endParaRPr lang="pt-BR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7585" y="6054874"/>
            <a:ext cx="792088" cy="79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Subtítulo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 err="1" smtClean="0"/>
              <a:t>Nicoly´s</a:t>
            </a:r>
            <a:r>
              <a:rPr lang="pt-BR" dirty="0" smtClean="0"/>
              <a:t> </a:t>
            </a:r>
            <a:r>
              <a:rPr lang="pt-BR" dirty="0" err="1" smtClean="0"/>
              <a:t>shoes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33151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FINAlidade</a:t>
            </a:r>
            <a:r>
              <a:rPr lang="pt-BR" dirty="0" smtClean="0"/>
              <a:t> do tênis</a:t>
            </a:r>
            <a:endParaRPr lang="pt-BR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1916832"/>
            <a:ext cx="4703564" cy="30963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CaixaDeTexto 3"/>
          <p:cNvSpPr txBox="1"/>
          <p:nvPr/>
        </p:nvSpPr>
        <p:spPr>
          <a:xfrm>
            <a:off x="442417" y="1772816"/>
            <a:ext cx="288032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smtClean="0"/>
              <a:t>A finalidade desse tênis é fazer você correr e se equilibrar melhor em quadra. Evitando lesões e melhorando sua habilidade dentro </a:t>
            </a:r>
            <a:r>
              <a:rPr lang="pt-BR" sz="2400" dirty="0" smtClean="0"/>
              <a:t>do jogo.</a:t>
            </a:r>
            <a:endParaRPr lang="pt-BR" sz="2400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2400" y="6038528"/>
            <a:ext cx="819472" cy="819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529407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Público alvo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Jogadores de basquete e atletas</a:t>
            </a:r>
            <a:endParaRPr lang="pt-BR" dirty="0"/>
          </a:p>
        </p:txBody>
      </p:sp>
      <p:pic>
        <p:nvPicPr>
          <p:cNvPr id="7" name="Espaço Reservado para Conteúdo 6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2780928"/>
            <a:ext cx="3384376" cy="2256251"/>
          </a:xfrm>
        </p:spPr>
      </p:pic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pt-BR" dirty="0" smtClean="0"/>
              <a:t>Pessoas que gostam de esporte</a:t>
            </a:r>
            <a:endParaRPr lang="pt-BR" dirty="0"/>
          </a:p>
        </p:txBody>
      </p:sp>
      <p:pic>
        <p:nvPicPr>
          <p:cNvPr id="8" name="Espaço Reservado para Conteúdo 7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32" y="2204864"/>
            <a:ext cx="3552127" cy="3096344"/>
          </a:xfrm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2400" y="6062439"/>
            <a:ext cx="795561" cy="7955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336527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Imagem 4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78" b="23078"/>
          <a:stretch>
            <a:fillRect/>
          </a:stretch>
        </p:blipFill>
        <p:spPr>
          <a:xfrm>
            <a:off x="611560" y="404664"/>
            <a:ext cx="7344816" cy="3954651"/>
          </a:xfrm>
        </p:spPr>
      </p:pic>
      <p:sp>
        <p:nvSpPr>
          <p:cNvPr id="3" name="Espaço Reservado para Texto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pt-BR" dirty="0" smtClean="0"/>
              <a:t>TÊNIS MAIS VENDIDOS</a:t>
            </a:r>
            <a:endParaRPr lang="pt-BR" dirty="0"/>
          </a:p>
        </p:txBody>
      </p:sp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estatística</a:t>
            </a:r>
            <a:endParaRPr lang="pt-BR" dirty="0"/>
          </a:p>
        </p:txBody>
      </p:sp>
      <p:sp>
        <p:nvSpPr>
          <p:cNvPr id="6" name="CaixaDeTexto 5"/>
          <p:cNvSpPr txBox="1"/>
          <p:nvPr/>
        </p:nvSpPr>
        <p:spPr>
          <a:xfrm>
            <a:off x="1187624" y="4436984"/>
            <a:ext cx="9361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50" b="1" dirty="0" smtClean="0"/>
              <a:t>LAMELLO</a:t>
            </a:r>
            <a:endParaRPr lang="pt-BR" sz="1050" b="1" dirty="0"/>
          </a:p>
        </p:txBody>
      </p:sp>
      <p:sp>
        <p:nvSpPr>
          <p:cNvPr id="10" name="CaixaDeTexto 9"/>
          <p:cNvSpPr txBox="1"/>
          <p:nvPr/>
        </p:nvSpPr>
        <p:spPr>
          <a:xfrm>
            <a:off x="1907704" y="4443401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50" b="1" dirty="0" smtClean="0"/>
              <a:t>JA MORANT</a:t>
            </a:r>
            <a:endParaRPr lang="pt-BR" sz="1050" b="1" dirty="0"/>
          </a:p>
        </p:txBody>
      </p:sp>
      <p:sp>
        <p:nvSpPr>
          <p:cNvPr id="11" name="CaixaDeTexto 10"/>
          <p:cNvSpPr txBox="1"/>
          <p:nvPr/>
        </p:nvSpPr>
        <p:spPr>
          <a:xfrm>
            <a:off x="2892971" y="4429289"/>
            <a:ext cx="100811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50" b="1" dirty="0" smtClean="0"/>
              <a:t>LE BRON </a:t>
            </a:r>
            <a:endParaRPr lang="pt-BR" sz="1050" b="1" dirty="0"/>
          </a:p>
        </p:txBody>
      </p:sp>
      <p:sp>
        <p:nvSpPr>
          <p:cNvPr id="12" name="CaixaDeTexto 11"/>
          <p:cNvSpPr txBox="1"/>
          <p:nvPr/>
        </p:nvSpPr>
        <p:spPr>
          <a:xfrm>
            <a:off x="3782963" y="4429289"/>
            <a:ext cx="72008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50" b="1" dirty="0" smtClean="0"/>
              <a:t>CURRY</a:t>
            </a:r>
            <a:endParaRPr lang="pt-BR" sz="1050" b="1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4592166" y="4429289"/>
            <a:ext cx="7920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 smtClean="0"/>
              <a:t>TATUM</a:t>
            </a:r>
            <a:endParaRPr lang="pt-BR" sz="1000" b="1" dirty="0"/>
          </a:p>
        </p:txBody>
      </p:sp>
      <p:sp>
        <p:nvSpPr>
          <p:cNvPr id="14" name="CaixaDeTexto 13"/>
          <p:cNvSpPr txBox="1"/>
          <p:nvPr/>
        </p:nvSpPr>
        <p:spPr>
          <a:xfrm>
            <a:off x="5436096" y="4421594"/>
            <a:ext cx="63798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50" b="1" dirty="0" smtClean="0"/>
              <a:t>KOBE</a:t>
            </a:r>
            <a:endParaRPr lang="pt-BR" sz="1050" b="1" dirty="0"/>
          </a:p>
        </p:txBody>
      </p:sp>
      <p:sp>
        <p:nvSpPr>
          <p:cNvPr id="15" name="CaixaDeTexto 14"/>
          <p:cNvSpPr txBox="1"/>
          <p:nvPr/>
        </p:nvSpPr>
        <p:spPr>
          <a:xfrm>
            <a:off x="6323105" y="4411180"/>
            <a:ext cx="54006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50" b="1" dirty="0" smtClean="0"/>
              <a:t>KD</a:t>
            </a:r>
            <a:endParaRPr lang="pt-BR" sz="1050" b="1" dirty="0"/>
          </a:p>
        </p:txBody>
      </p:sp>
      <p:sp>
        <p:nvSpPr>
          <p:cNvPr id="16" name="CaixaDeTexto 15"/>
          <p:cNvSpPr txBox="1"/>
          <p:nvPr/>
        </p:nvSpPr>
        <p:spPr>
          <a:xfrm>
            <a:off x="6969843" y="4421594"/>
            <a:ext cx="136815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50" b="1" dirty="0" smtClean="0"/>
              <a:t>DURANT</a:t>
            </a:r>
            <a:endParaRPr lang="pt-BR" sz="1050" b="1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7268" y="6047681"/>
            <a:ext cx="810319" cy="8103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CaixaDeTexto 16"/>
          <p:cNvSpPr txBox="1"/>
          <p:nvPr/>
        </p:nvSpPr>
        <p:spPr>
          <a:xfrm>
            <a:off x="3113906" y="188640"/>
            <a:ext cx="34792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 smtClean="0"/>
              <a:t>DE 2020 ATÉ 2023 (BRASIL)</a:t>
            </a:r>
            <a:endParaRPr lang="pt-BR" sz="1400" b="1" dirty="0"/>
          </a:p>
        </p:txBody>
      </p:sp>
    </p:spTree>
    <p:extLst>
      <p:ext uri="{BB962C8B-B14F-4D97-AF65-F5344CB8AC3E}">
        <p14:creationId xmlns:p14="http://schemas.microsoft.com/office/powerpoint/2010/main" val="41821016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5987008" cy="1371600"/>
          </a:xfrm>
        </p:spPr>
        <p:txBody>
          <a:bodyPr/>
          <a:lstStyle/>
          <a:p>
            <a:r>
              <a:rPr lang="pt-BR" dirty="0" smtClean="0"/>
              <a:t>LUCRO DAS EMPRESAS</a:t>
            </a:r>
            <a:endParaRPr lang="pt-BR" dirty="0"/>
          </a:p>
        </p:txBody>
      </p:sp>
      <p:sp>
        <p:nvSpPr>
          <p:cNvPr id="3" name="CaixaDeTexto 2"/>
          <p:cNvSpPr txBox="1"/>
          <p:nvPr/>
        </p:nvSpPr>
        <p:spPr>
          <a:xfrm>
            <a:off x="467544" y="1916832"/>
            <a:ext cx="8208912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/>
              <a:t>As vendas globais das BIG 4 geraram em 2022 um total US$ 85 bilhões, com supremacia total da Nike, em receitas e principalmente lucros. Companhia norte-americana gerou US$ 46,7 bilhões em 2022 e lucrou US$ 6 bilhões. A soma das receitas de adidas, Puma e UA foi de R$ 38 bilhões.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2400" y="6046787"/>
            <a:ext cx="811213" cy="811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475967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7544" y="188640"/>
            <a:ext cx="6840760" cy="1371600"/>
          </a:xfrm>
        </p:spPr>
        <p:txBody>
          <a:bodyPr/>
          <a:lstStyle/>
          <a:p>
            <a:r>
              <a:rPr lang="pt-BR" dirty="0" smtClean="0"/>
              <a:t>O QUE AS PESSOAS PROCURAM EM UM TÊNIS?</a:t>
            </a:r>
            <a:endParaRPr lang="pt-BR" dirty="0"/>
          </a:p>
        </p:txBody>
      </p:sp>
      <p:sp>
        <p:nvSpPr>
          <p:cNvPr id="3" name="CaixaDeTexto 2"/>
          <p:cNvSpPr txBox="1"/>
          <p:nvPr/>
        </p:nvSpPr>
        <p:spPr>
          <a:xfrm>
            <a:off x="467544" y="2060848"/>
            <a:ext cx="792088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/>
              <a:t>Tênis modernos: estilo, conforto e </a:t>
            </a:r>
            <a:r>
              <a:rPr lang="pt-BR" sz="2800" dirty="0" smtClean="0"/>
              <a:t>tecnologia. Mas </a:t>
            </a:r>
            <a:r>
              <a:rPr lang="pt-BR" sz="2800" dirty="0"/>
              <a:t>também são marcas que se destacam na moda urbana e estão presentes no guarda-roupa de grande parte das pessoas que buscam conforto e estilo para o dia a dia ou mesmo para ocasiões especiais.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2400" y="6046787"/>
            <a:ext cx="811213" cy="811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461438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/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77500" lnSpcReduction="20000"/>
          </a:bodyPr>
          <a:lstStyle/>
          <a:p>
            <a:r>
              <a:rPr lang="pt-PT" sz="2600" b="0" dirty="0"/>
              <a:t>A altura do cano do calçado está totalmente ligada à necessidade do atleta durante a partida. Geralmente, o tipo de tênis indicado para os armadores, que são mais ágeis e se movimentam mais em quadra, é o de cano baixo. Os tênis de canos médio ou alto são indicados aos alas, que precisam se livrar da marcação.</a:t>
            </a:r>
            <a:endParaRPr lang="pt-BR" sz="2600" b="0" dirty="0"/>
          </a:p>
          <a:p>
            <a:r>
              <a:rPr lang="pt-PT" b="0" dirty="0"/>
              <a:t/>
            </a:r>
            <a:br>
              <a:rPr lang="pt-PT" b="0" dirty="0"/>
            </a:br>
            <a:endParaRPr lang="pt-BR" dirty="0"/>
          </a:p>
        </p:txBody>
      </p:sp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457200" y="152718"/>
            <a:ext cx="6851104" cy="1371600"/>
          </a:xfrm>
        </p:spPr>
        <p:txBody>
          <a:bodyPr>
            <a:normAutofit fontScale="90000"/>
          </a:bodyPr>
          <a:lstStyle/>
          <a:p>
            <a:r>
              <a:rPr lang="pt-BR" dirty="0" smtClean="0"/>
              <a:t>Diferença de um tênis de basquete para um normal</a:t>
            </a:r>
            <a:endParaRPr lang="pt-BR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5050" y="1816761"/>
            <a:ext cx="5111750" cy="40468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2400" y="6046787"/>
            <a:ext cx="811213" cy="811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83513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/>
          <p:cNvSpPr>
            <a:spLocks noGrp="1"/>
          </p:cNvSpPr>
          <p:nvPr>
            <p:ph type="body" sz="half" idx="2"/>
          </p:nvPr>
        </p:nvSpPr>
        <p:spPr>
          <a:xfrm>
            <a:off x="323528" y="1941225"/>
            <a:ext cx="3224337" cy="4912608"/>
          </a:xfrm>
        </p:spPr>
        <p:txBody>
          <a:bodyPr>
            <a:normAutofit/>
          </a:bodyPr>
          <a:lstStyle/>
          <a:p>
            <a:r>
              <a:rPr lang="pt-BR" sz="2800" dirty="0" smtClean="0"/>
              <a:t>Mão de obra </a:t>
            </a:r>
          </a:p>
          <a:p>
            <a:r>
              <a:rPr lang="pt-BR" sz="2800" dirty="0" smtClean="0"/>
              <a:t>Matéria prima ( sola, cadarço, tecido, borracha, plástico, etc...)</a:t>
            </a:r>
          </a:p>
          <a:p>
            <a:r>
              <a:rPr lang="pt-BR" sz="2800" dirty="0" smtClean="0"/>
              <a:t>Verba </a:t>
            </a:r>
          </a:p>
          <a:p>
            <a:r>
              <a:rPr lang="pt-BR" sz="2800" dirty="0" smtClean="0"/>
              <a:t>Sede </a:t>
            </a:r>
            <a:endParaRPr lang="pt-BR" sz="2800" dirty="0"/>
          </a:p>
        </p:txBody>
      </p:sp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Precisaremos de:</a:t>
            </a:r>
            <a:endParaRPr lang="pt-BR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952" y="1700808"/>
            <a:ext cx="4479925" cy="4479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0392" y="6046787"/>
            <a:ext cx="811213" cy="811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5390361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ssencial">
  <a:themeElements>
    <a:clrScheme name="Essenc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Essencia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sencial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Essential</Template>
  <TotalTime>150</TotalTime>
  <Words>231</Words>
  <Application>Microsoft Office PowerPoint</Application>
  <PresentationFormat>Apresentação na tela (4:3)</PresentationFormat>
  <Paragraphs>30</Paragraphs>
  <Slides>8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8</vt:i4>
      </vt:variant>
    </vt:vector>
  </HeadingPairs>
  <TitlesOfParts>
    <vt:vector size="9" baseType="lpstr">
      <vt:lpstr>Essencial</vt:lpstr>
      <vt:lpstr>TÊNIS DE BASQUETE</vt:lpstr>
      <vt:lpstr>FINAlidade do tênis</vt:lpstr>
      <vt:lpstr>Público alvo</vt:lpstr>
      <vt:lpstr>estatística</vt:lpstr>
      <vt:lpstr>LUCRO DAS EMPRESAS</vt:lpstr>
      <vt:lpstr>O QUE AS PESSOAS PROCURAM EM UM TÊNIS?</vt:lpstr>
      <vt:lpstr>Diferença de um tênis de basquete para um normal</vt:lpstr>
      <vt:lpstr>Precisaremos de: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Nicoly bout</dc:title>
  <dc:creator>Aluno do Inatel</dc:creator>
  <cp:lastModifiedBy>Aluno do Inatel</cp:lastModifiedBy>
  <cp:revision>11</cp:revision>
  <dcterms:created xsi:type="dcterms:W3CDTF">2024-04-09T18:43:08Z</dcterms:created>
  <dcterms:modified xsi:type="dcterms:W3CDTF">2024-04-16T19:46:30Z</dcterms:modified>
</cp:coreProperties>
</file>